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32D72A-709E-99B0-B75F-AE26EE8E4749}" v="196" dt="2022-10-22T21:35:12.6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06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74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6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361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095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02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994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914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35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92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253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91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30A97FB-98E9-5179-398E-1519F564D7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31656"/>
            <a:ext cx="9144000" cy="4757234"/>
          </a:xfrm>
        </p:spPr>
        <p:txBody>
          <a:bodyPr>
            <a:normAutofit fontScale="90000"/>
          </a:bodyPr>
          <a:lstStyle/>
          <a:p>
            <a:r>
              <a:rPr lang="en-US" cap="all" dirty="0">
                <a:latin typeface="Gill Sans MT"/>
                <a:ea typeface="+mj-lt"/>
                <a:cs typeface="+mj-lt"/>
              </a:rPr>
              <a:t>DISTRICT MIDDLE SCHOOL </a:t>
            </a:r>
            <a:br>
              <a:rPr lang="en-US" cap="all" dirty="0">
                <a:latin typeface="Gill Sans MT"/>
                <a:ea typeface="+mj-lt"/>
                <a:cs typeface="+mj-lt"/>
              </a:rPr>
            </a:br>
            <a:r>
              <a:rPr lang="en-US" cap="all" dirty="0">
                <a:latin typeface="Gill Sans MT"/>
                <a:ea typeface="+mj-lt"/>
                <a:cs typeface="+mj-lt"/>
              </a:rPr>
              <a:t>CO-TEACHING #2 TRAINING AND PLANNING</a:t>
            </a:r>
            <a:br>
              <a:rPr lang="en-US" cap="all" dirty="0">
                <a:latin typeface="Gill Sans MT"/>
                <a:ea typeface="+mj-lt"/>
                <a:cs typeface="+mj-lt"/>
              </a:rPr>
            </a:br>
            <a:r>
              <a:rPr lang="en-US" cap="all" dirty="0">
                <a:latin typeface="Gill Sans MT"/>
                <a:ea typeface="+mj-lt"/>
                <a:cs typeface="+mj-lt"/>
              </a:rPr>
              <a:t>2022 - 2023</a:t>
            </a:r>
            <a:endParaRPr lang="en-US" dirty="0">
              <a:latin typeface="Gill Sans MT"/>
              <a:ea typeface="+mj-lt"/>
              <a:cs typeface="+mj-lt"/>
            </a:endParaRPr>
          </a:p>
          <a:p>
            <a:endParaRPr lang="en-US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3A303-77C5-9FFF-988D-EF9F34989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all" dirty="0">
                <a:latin typeface="Gill Sans MT"/>
                <a:ea typeface="+mj-lt"/>
                <a:cs typeface="+mj-lt"/>
              </a:rPr>
              <a:t>CO-TEACHING  Best Practices</a:t>
            </a:r>
            <a:endParaRPr lang="en-US" dirty="0" err="1">
              <a:latin typeface="Gill Sans M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93BAC-817D-E7BA-A6BA-DDAA323C7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285750" indent="-285750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Attend bell to bell</a:t>
            </a:r>
          </a:p>
          <a:p>
            <a:pPr marL="285750" indent="-285750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Both do grading</a:t>
            </a:r>
          </a:p>
          <a:p>
            <a:pPr marL="285750" indent="-285750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Both have full access to:</a:t>
            </a:r>
          </a:p>
          <a:p>
            <a:pPr marL="742950" lvl="1" indent="-285750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Aeries for gradebook/attendance</a:t>
            </a:r>
          </a:p>
          <a:p>
            <a:pPr marL="742950" lvl="1" indent="-285750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Canvas</a:t>
            </a:r>
          </a:p>
          <a:p>
            <a:pPr marL="742950" lvl="1" indent="-285750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Savvas/any online curriculum </a:t>
            </a:r>
          </a:p>
          <a:p>
            <a:pPr marL="285750" indent="-285750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Help with lesson planning for whole class</a:t>
            </a:r>
          </a:p>
          <a:p>
            <a:pPr marL="285750" indent="-285750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Help to create lessons/assessments for all students</a:t>
            </a:r>
          </a:p>
          <a:p>
            <a:pPr marL="285750" indent="-285750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Help to accommodate lessons and assessment for all students</a:t>
            </a:r>
          </a:p>
          <a:p>
            <a:pPr marL="285750" indent="-285750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Attend Department PLCs with Gen Ed Teachers </a:t>
            </a:r>
          </a:p>
          <a:p>
            <a:pPr marL="285750" indent="-285750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Both teachers receive a copy of Teacher Editions</a:t>
            </a:r>
          </a:p>
          <a:p>
            <a:pPr marL="285750" indent="-285750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Teachers are equals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0627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85ED7-0C2C-EB26-650B-3A85C3A45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all" dirty="0">
                <a:latin typeface="Gill Sans MT"/>
                <a:ea typeface="+mj-lt"/>
                <a:cs typeface="+mj-lt"/>
              </a:rPr>
              <a:t>UDL Strategies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7D45E-B5D9-3D05-1EEE-716B1A1F5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5419"/>
            <a:ext cx="10515600" cy="456154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285750" indent="-285750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Check in Review/Daily Warmups</a:t>
            </a:r>
          </a:p>
          <a:p>
            <a:pPr marL="285750" indent="-285750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Common Assessments</a:t>
            </a:r>
          </a:p>
          <a:p>
            <a:pPr marL="285750" indent="-285750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Collaborate on test banks</a:t>
            </a:r>
          </a:p>
          <a:p>
            <a:pPr marL="285750" indent="-285750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Look at grading policies/procedures </a:t>
            </a:r>
          </a:p>
          <a:p>
            <a:pPr marL="285750" indent="-285750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Different ways to involve student interaction </a:t>
            </a:r>
          </a:p>
          <a:p>
            <a:pPr marL="285750" indent="-285750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Quizlet, Kahoot, Quizizz, </a:t>
            </a:r>
            <a:r>
              <a:rPr lang="en-US" dirty="0" err="1">
                <a:ea typeface="+mn-lt"/>
                <a:cs typeface="+mn-lt"/>
              </a:rPr>
              <a:t>Blooket</a:t>
            </a:r>
            <a:endParaRPr lang="en-US">
              <a:ea typeface="+mn-lt"/>
              <a:cs typeface="+mn-lt"/>
            </a:endParaRPr>
          </a:p>
          <a:p>
            <a:pPr marL="285750" indent="-285750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Partner/Group portions of class</a:t>
            </a:r>
          </a:p>
          <a:p>
            <a:pPr marL="285750" indent="-285750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Student driven portions of class</a:t>
            </a:r>
          </a:p>
          <a:p>
            <a:pPr marL="285750" indent="-285750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Provide clear expectations of assignment completion/check for understanding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Provide a timer for certain lessons or transitions 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Wingdings,Sans-Serif" panose="020B0604020202020204" pitchFamily="34" charset="0"/>
              <a:buChar char="ü"/>
            </a:pPr>
            <a:r>
              <a:rPr lang="en-US" dirty="0">
                <a:cs typeface="Calibri"/>
              </a:rPr>
              <a:t>Cloze Reading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6477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B21C5-D70A-62E7-89EE-AA3152D31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/>
                <a:ea typeface="+mj-lt"/>
                <a:cs typeface="+mj-lt"/>
              </a:rPr>
              <a:t>Common Accommodations</a:t>
            </a:r>
            <a:endParaRPr lang="en-US" dirty="0">
              <a:latin typeface="Gill Sans M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4D21AD-8130-F614-B540-2A2F29F29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798832"/>
            <a:ext cx="5157787" cy="4390831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Pre-teach vocabulary</a:t>
            </a:r>
          </a:p>
          <a:p>
            <a:pPr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Graphic organizers</a:t>
            </a:r>
          </a:p>
          <a:p>
            <a:pPr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Sentence starters</a:t>
            </a:r>
          </a:p>
          <a:p>
            <a:pPr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Provide directions in numbered steps</a:t>
            </a:r>
          </a:p>
          <a:p>
            <a:pPr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Read directions aloud</a:t>
            </a:r>
          </a:p>
          <a:p>
            <a:pPr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Allow oral responses on class assignments or checking for understanding</a:t>
            </a:r>
          </a:p>
          <a:p>
            <a:pPr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Break assignments into smaller chunks</a:t>
            </a:r>
          </a:p>
          <a:p>
            <a:pPr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Consistent periodic feedback to students</a:t>
            </a:r>
          </a:p>
          <a:p>
            <a:pPr>
              <a:buFont typeface="Wingdings,Sans-Serif" panose="020B0604020202020204" pitchFamily="34" charset="0"/>
              <a:buChar char="ü"/>
            </a:pPr>
            <a:r>
              <a:rPr lang="en-US" dirty="0">
                <a:cs typeface="Calibri" panose="020F0502020204030204"/>
              </a:rPr>
              <a:t>Cloze Notes</a:t>
            </a:r>
          </a:p>
          <a:p>
            <a:pPr>
              <a:buFont typeface="Wingdings,Sans-Serif" panose="020B0604020202020204" pitchFamily="34" charset="0"/>
              <a:buChar char="ü"/>
            </a:pPr>
            <a:r>
              <a:rPr lang="en-US" dirty="0">
                <a:cs typeface="Calibri" panose="020F0502020204030204"/>
              </a:rPr>
              <a:t>Notebooks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FBCB50-D435-A496-FA7D-D6A24C07EB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761661"/>
            <a:ext cx="5183188" cy="4428002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Access to notes</a:t>
            </a:r>
            <a:endParaRPr lang="en-US" dirty="0"/>
          </a:p>
          <a:p>
            <a:pPr lvl="1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Either head of time or after the lesson</a:t>
            </a:r>
          </a:p>
          <a:p>
            <a:pPr lvl="1"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On Canvas for everyone to see</a:t>
            </a:r>
          </a:p>
          <a:p>
            <a:pPr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Notes on tests</a:t>
            </a:r>
          </a:p>
          <a:p>
            <a:pPr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Calculators</a:t>
            </a:r>
          </a:p>
          <a:p>
            <a:pPr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Extra Time on Tests</a:t>
            </a:r>
          </a:p>
          <a:p>
            <a:pPr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Grading Scales (50%-100% or 40%-100%)</a:t>
            </a:r>
          </a:p>
          <a:p>
            <a:pPr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Practices/Reviews should mirror format of assessments</a:t>
            </a:r>
          </a:p>
          <a:p>
            <a:pPr>
              <a:buFont typeface="Wingdings,Sans-Serif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Pair lectures with visual models, demonstrations, examples</a:t>
            </a:r>
          </a:p>
          <a:p>
            <a:pPr>
              <a:buFont typeface="Wingdings,Sans-Serif" panose="020B0604020202020204" pitchFamily="34" charset="0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749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DISTRICT MIDDLE SCHOOL  CO-TEACHING #2 TRAINING AND PLANNING 2022 - 2023 </vt:lpstr>
      <vt:lpstr>CO-TEACHING  Best Practices</vt:lpstr>
      <vt:lpstr>UDL Strategies</vt:lpstr>
      <vt:lpstr>Common Accommodations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97</cp:revision>
  <dcterms:created xsi:type="dcterms:W3CDTF">2022-10-22T20:14:50Z</dcterms:created>
  <dcterms:modified xsi:type="dcterms:W3CDTF">2022-10-24T00:52:04Z</dcterms:modified>
</cp:coreProperties>
</file>